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0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69F8-7514-F150-36B5-930E9ED7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0A51F-A4A5-CBD9-C6D0-26A22A5DD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FB57EF-53BE-811F-AE12-8A1EDCA29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C4936-23DF-6267-B69D-F32D88FDB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6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4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73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6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4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2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4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0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5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2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9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7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9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0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7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266" y="53166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Voice-Enabled GIS Web Application</a:t>
            </a:r>
            <a:endParaRPr lang="en-US" sz="4500" dirty="0"/>
          </a:p>
        </p:txBody>
      </p:sp>
      <p:sp>
        <p:nvSpPr>
          <p:cNvPr id="6" name="Text 2"/>
          <p:cNvSpPr/>
          <p:nvPr/>
        </p:nvSpPr>
        <p:spPr>
          <a:xfrm>
            <a:off x="6280190" y="4211240"/>
            <a:ext cx="7556421" cy="21037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This voice-enabled GIS web application will revolutionize how users interact with and analyze geographic data. Using the power of Leaflet and TensorFlow.js, this application will provide a seamless, voice-driven experience for exploring and understanding complex spatial information.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6398776" y="6067544"/>
            <a:ext cx="125611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Goals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primary goals of this project are to create an interactive, voice-controlled interface for GIS data exploration and analysis, improve accessibility for a wider user base, and seamlessly integrate with existing GIS systems to enhance their capabilities.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10251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87504" y="2491621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4066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2897029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TensorFlow.js to enable users to control the application and navigate the GIS data through natural language commands.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5998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8339" y="2491621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6336983" y="2406610"/>
            <a:ext cx="285666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Mapping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6336983" y="2897029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the Leaflet library to provide a responsive, interactive mapping experience with customizable layers and visualizations.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52976" y="4915614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4830604"/>
            <a:ext cx="297572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Analysis Tools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5321022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advanced spatial analysis tools that allow users to query, filter, and extract insights from the GIS data using voice commands.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5599867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5742503" y="4915614"/>
            <a:ext cx="22490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6336983" y="4830604"/>
            <a:ext cx="38421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and Visualization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6336983" y="5675352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 dynamic, voice-driven reports and visualizations to communicate findings and support data-driven decision-making.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1"/>
              </a:lnSpc>
              <a:buNone/>
            </a:pPr>
            <a:r>
              <a:rPr lang="en-US" sz="416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 with Python Library </a:t>
            </a:r>
            <a:endParaRPr lang="en-US" sz="4161" dirty="0"/>
          </a:p>
        </p:txBody>
      </p:sp>
      <p:sp>
        <p:nvSpPr>
          <p:cNvPr id="6" name="Shape 2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485811" y="2705457"/>
            <a:ext cx="114419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96" dirty="0"/>
          </a:p>
        </p:txBody>
      </p:sp>
      <p:sp>
        <p:nvSpPr>
          <p:cNvPr id="10" name="Text 6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Speech-to-Text</a:t>
            </a:r>
            <a:endParaRPr lang="en-US" sz="2080" dirty="0"/>
          </a:p>
        </p:txBody>
      </p:sp>
      <p:sp>
        <p:nvSpPr>
          <p:cNvPr id="11" name="Text 7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Google’s Speech To Text to convert user's voice commands into text for processing and interpretation.</a:t>
            </a:r>
            <a:endParaRPr lang="en-US" sz="1664" dirty="0"/>
          </a:p>
        </p:txBody>
      </p:sp>
      <p:sp>
        <p:nvSpPr>
          <p:cNvPr id="12" name="Shape 8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452949" y="4472702"/>
            <a:ext cx="18014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96" dirty="0"/>
          </a:p>
        </p:txBody>
      </p:sp>
      <p:sp>
        <p:nvSpPr>
          <p:cNvPr id="15" name="Text 11"/>
          <p:cNvSpPr/>
          <p:nvPr/>
        </p:nvSpPr>
        <p:spPr>
          <a:xfrm>
            <a:off x="7705487" y="4367093"/>
            <a:ext cx="3425190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Understanding</a:t>
            </a:r>
            <a:endParaRPr lang="en-US" sz="2080" dirty="0"/>
          </a:p>
        </p:txBody>
      </p:sp>
      <p:sp>
        <p:nvSpPr>
          <p:cNvPr id="16" name="Text 12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Employ natural language processing techniques to extract meaning and intent from the user's voice input.</a:t>
            </a:r>
            <a:endParaRPr lang="en-US" sz="1664" dirty="0"/>
          </a:p>
        </p:txBody>
      </p:sp>
      <p:sp>
        <p:nvSpPr>
          <p:cNvPr id="17" name="Shape 13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453664" y="6239947"/>
            <a:ext cx="17883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96" dirty="0"/>
          </a:p>
        </p:txBody>
      </p:sp>
      <p:sp>
        <p:nvSpPr>
          <p:cNvPr id="20" name="Text 16"/>
          <p:cNvSpPr/>
          <p:nvPr/>
        </p:nvSpPr>
        <p:spPr>
          <a:xfrm>
            <a:off x="7705487" y="6134338"/>
            <a:ext cx="2809042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 Execution</a:t>
            </a:r>
            <a:endParaRPr lang="en-US" sz="2080" dirty="0"/>
          </a:p>
        </p:txBody>
      </p:sp>
      <p:sp>
        <p:nvSpPr>
          <p:cNvPr id="21" name="Text 17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Translate the recognized commands into actions that manipulate the GIS data and update the user interface accordingly.</a:t>
            </a:r>
            <a:endParaRPr lang="en-US" sz="1664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748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177058"/>
            <a:ext cx="612564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Design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448175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Layout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93790" y="5062895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858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user interface will feature a clean, minimalist design with intuitive navigation, allowing users to easily access and interact with the GIS data.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32928" y="448175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Controls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5332928" y="506289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858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Prominent voice control interfaces will be integrated throughout the application, enabling users to seamlessly switch between voice and traditional input methods.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872067" y="4481751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Design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9872067" y="5062895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858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web application will be designed to be fully interactive, ensuring a consistent and well experience.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806AF-8304-31EC-EEFA-295FC3BE8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E041787-CDA0-2F3D-13AB-6BA28596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0C1A707-DE86-0018-4EA5-489D7FBD0FE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990AEF-20A7-8B6A-0909-87C21533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595" y="441960"/>
            <a:ext cx="5617210" cy="73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BBE1AF-3E57-94DD-3B2D-C3EE3F6C6EF0}"/>
              </a:ext>
            </a:extLst>
          </p:cNvPr>
          <p:cNvSpPr txBox="1"/>
          <p:nvPr/>
        </p:nvSpPr>
        <p:spPr>
          <a:xfrm>
            <a:off x="6267236" y="760243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Fig.: Flow chart</a:t>
            </a:r>
          </a:p>
        </p:txBody>
      </p:sp>
    </p:spTree>
    <p:extLst>
      <p:ext uri="{BB962C8B-B14F-4D97-AF65-F5344CB8AC3E}">
        <p14:creationId xmlns:p14="http://schemas.microsoft.com/office/powerpoint/2010/main" val="803546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440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43601" y="3165925"/>
            <a:ext cx="761964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581"/>
              </a:lnSpc>
              <a:buNone/>
            </a:pPr>
            <a:r>
              <a:rPr lang="en-US" sz="5400" dirty="0">
                <a:solidFill>
                  <a:schemeClr val="bg1"/>
                </a:solidFill>
              </a:rPr>
              <a:t>Libraries Used </a:t>
            </a: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43" y="443941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79120" y="517737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chemeClr val="bg1"/>
                </a:solidFill>
              </a:rPr>
              <a:t>Geocoder </a:t>
            </a:r>
          </a:p>
        </p:txBody>
      </p:sp>
      <p:sp>
        <p:nvSpPr>
          <p:cNvPr id="8" name="Text 3"/>
          <p:cNvSpPr/>
          <p:nvPr/>
        </p:nvSpPr>
        <p:spPr>
          <a:xfrm>
            <a:off x="379120" y="5629323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Text recognition and language processing capabilities where it returns the Co-ordinates for given location.</a:t>
            </a:r>
            <a:endParaRPr lang="en-US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745" y="4439417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978257" y="5177370"/>
            <a:ext cx="368724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chemeClr val="bg1"/>
                </a:solidFill>
              </a:rPr>
              <a:t>SocketIO</a:t>
            </a:r>
          </a:p>
        </p:txBody>
      </p:sp>
      <p:sp>
        <p:nvSpPr>
          <p:cNvPr id="11" name="Text 5"/>
          <p:cNvSpPr/>
          <p:nvPr/>
        </p:nvSpPr>
        <p:spPr>
          <a:xfrm>
            <a:off x="4980336" y="5628220"/>
            <a:ext cx="412087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chemeClr val="bg1"/>
                </a:solidFill>
              </a:rPr>
              <a:t>Library used to maintain the session between Client and Server and load new content without refreshing the page.</a:t>
            </a: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3160" y="4439417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439291" y="5160762"/>
            <a:ext cx="367065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chemeClr val="bg1"/>
                </a:solidFill>
              </a:rPr>
              <a:t>Speech Recognition</a:t>
            </a:r>
          </a:p>
        </p:txBody>
      </p:sp>
      <p:sp>
        <p:nvSpPr>
          <p:cNvPr id="14" name="Text 7"/>
          <p:cNvSpPr/>
          <p:nvPr/>
        </p:nvSpPr>
        <p:spPr>
          <a:xfrm>
            <a:off x="9433160" y="5628220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voice recognition system will be trained to handle a variety of English accents and dialects, ensuring good performance for all users.</a:t>
            </a:r>
            <a:endParaRPr lang="en-US" sz="1786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9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3425" y="3361730"/>
            <a:ext cx="9793367" cy="654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6"/>
              </a:lnSpc>
              <a:buNone/>
            </a:pPr>
            <a:r>
              <a:rPr lang="en-US" sz="41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Existing GIS Systems</a:t>
            </a:r>
            <a:endParaRPr lang="en-US" sz="412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4330898"/>
            <a:ext cx="4387810" cy="8382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42975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Connectivity</a:t>
            </a:r>
            <a:endParaRPr lang="en-US" sz="2063" dirty="0"/>
          </a:p>
        </p:txBody>
      </p:sp>
      <p:sp>
        <p:nvSpPr>
          <p:cNvPr id="8" name="Text 3"/>
          <p:cNvSpPr/>
          <p:nvPr/>
        </p:nvSpPr>
        <p:spPr>
          <a:xfrm>
            <a:off x="942975" y="5936575"/>
            <a:ext cx="3968710" cy="1721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 secure and reliable connections to ingest GIS data from various sources, including existing enterprise systems and open-source platforms.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235" y="4330898"/>
            <a:ext cx="4387810" cy="8382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30785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Workflow</a:t>
            </a:r>
            <a:endParaRPr lang="en-US" sz="2063" dirty="0"/>
          </a:p>
        </p:txBody>
      </p:sp>
      <p:sp>
        <p:nvSpPr>
          <p:cNvPr id="11" name="Text 5"/>
          <p:cNvSpPr/>
          <p:nvPr/>
        </p:nvSpPr>
        <p:spPr>
          <a:xfrm>
            <a:off x="5330785" y="5936574"/>
            <a:ext cx="3968710" cy="172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APIs and integration mechanisms to allow users to seamlessly transition between the voice-enabled web application and their existing GIS tools and workflows.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046" y="4330898"/>
            <a:ext cx="4387810" cy="8382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8596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Interoperability</a:t>
            </a:r>
            <a:endParaRPr lang="en-US" sz="2063" dirty="0"/>
          </a:p>
        </p:txBody>
      </p:sp>
      <p:sp>
        <p:nvSpPr>
          <p:cNvPr id="14" name="Text 7"/>
          <p:cNvSpPr/>
          <p:nvPr/>
        </p:nvSpPr>
        <p:spPr>
          <a:xfrm>
            <a:off x="9718596" y="5936575"/>
            <a:ext cx="3968710" cy="1341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the application adheres to industry standards and best practices, enabling smooth integration with a wide range of GIS software and platforms.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3883791-3885-523A-B3F5-97C4AE0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898" y="0"/>
            <a:ext cx="14671298" cy="825260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0898" y="0"/>
            <a:ext cx="14671298" cy="825260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0218" y="3443049"/>
            <a:ext cx="5644515" cy="705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6"/>
              </a:lnSpc>
              <a:buNone/>
            </a:pPr>
            <a:r>
              <a:rPr lang="en-US" sz="444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45" dirty="0"/>
          </a:p>
        </p:txBody>
      </p:sp>
      <p:sp>
        <p:nvSpPr>
          <p:cNvPr id="6" name="Shape 2"/>
          <p:cNvSpPr/>
          <p:nvPr/>
        </p:nvSpPr>
        <p:spPr>
          <a:xfrm>
            <a:off x="790218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3580" y="4720590"/>
            <a:ext cx="3198614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Transformative Impact</a:t>
            </a:r>
            <a:endParaRPr lang="en-US" sz="2222" dirty="0"/>
          </a:p>
        </p:txBody>
      </p:sp>
      <p:sp>
        <p:nvSpPr>
          <p:cNvPr id="8" name="Text 4"/>
          <p:cNvSpPr/>
          <p:nvPr/>
        </p:nvSpPr>
        <p:spPr>
          <a:xfrm>
            <a:off x="1023580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voice-enabled GIS web application will revolutionize how users interact with and leverage spatial data, making GIS technology more accessible and user-friendly than ever before.</a:t>
            </a:r>
            <a:endParaRPr lang="en-US" sz="1778" dirty="0"/>
          </a:p>
        </p:txBody>
      </p:sp>
      <p:sp>
        <p:nvSpPr>
          <p:cNvPr id="9" name="Shape 5"/>
          <p:cNvSpPr/>
          <p:nvPr/>
        </p:nvSpPr>
        <p:spPr>
          <a:xfrm>
            <a:off x="5215414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448776" y="4720590"/>
            <a:ext cx="3651052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GIS Workflows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5448776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integrating with existing GIS systems, the application will seamlessly complement and enhance current GIS workflows, empowering users to work more efficiently and effectively.</a:t>
            </a:r>
            <a:endParaRPr lang="en-US" sz="1778" dirty="0"/>
          </a:p>
        </p:txBody>
      </p:sp>
      <p:sp>
        <p:nvSpPr>
          <p:cNvPr id="12" name="Shape 8"/>
          <p:cNvSpPr/>
          <p:nvPr/>
        </p:nvSpPr>
        <p:spPr>
          <a:xfrm>
            <a:off x="9640610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9873972" y="4720590"/>
            <a:ext cx="2822258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Driving Innovation</a:t>
            </a:r>
            <a:endParaRPr lang="en-US" sz="2222" dirty="0"/>
          </a:p>
        </p:txBody>
      </p:sp>
      <p:sp>
        <p:nvSpPr>
          <p:cNvPr id="14" name="Text 10"/>
          <p:cNvSpPr/>
          <p:nvPr/>
        </p:nvSpPr>
        <p:spPr>
          <a:xfrm>
            <a:off x="9873972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successful implementation of this project will serve as a model for future advancements in the field of GIS, inspiring further innovation and pushing the boundaries of what is possible.</a:t>
            </a:r>
            <a:endParaRPr lang="en-US" sz="1778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214</TotalTime>
  <Words>577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Heebo</vt:lpstr>
      <vt:lpstr>Montserrat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Aryan Bamane</cp:lastModifiedBy>
  <cp:revision>18</cp:revision>
  <dcterms:created xsi:type="dcterms:W3CDTF">2024-08-22T13:17:31Z</dcterms:created>
  <dcterms:modified xsi:type="dcterms:W3CDTF">2025-05-02T08:01:55Z</dcterms:modified>
</cp:coreProperties>
</file>